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Albasha Restaurant Website &amp; Admin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Developed by Hassan Krecht – Professional Laravel Solution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solidFill>
            <a:srgbClr val="502814"/>
          </a:solidFill>
        </p:spPr>
        <p:txBody>
          <a:bodyPr wrap="none">
            <a:spAutoFit/>
          </a:bodyPr>
          <a:lstStyle/>
          <a:p/>
          <a:p>
            <a:pPr>
              <a:defRPr sz="2800" b="1">
                <a:solidFill>
                  <a:srgbClr val="FFFFFF"/>
                </a:solidFill>
              </a:defRPr>
            </a:pPr>
            <a:r>
              <a:t>Service Page</a:t>
            </a:r>
          </a:p>
        </p:txBody>
      </p:sp>
      <p:pic>
        <p:nvPicPr>
          <p:cNvPr id="3" name="Picture 2" descr="sevice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4754880" cy="2555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400" y="1097280"/>
            <a:ext cx="301752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800"/>
            </a:pPr>
            <a:r>
              <a:t>Highlights core services: expert chefs, quality food, fast delivery, and support.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solidFill>
            <a:srgbClr val="502814"/>
          </a:solidFill>
        </p:spPr>
        <p:txBody>
          <a:bodyPr wrap="none">
            <a:spAutoFit/>
          </a:bodyPr>
          <a:lstStyle/>
          <a:p/>
          <a:p>
            <a:pPr>
              <a:defRPr sz="2800" b="1">
                <a:solidFill>
                  <a:srgbClr val="FFFFFF"/>
                </a:solidFill>
              </a:defRPr>
            </a:pPr>
            <a:r>
              <a:t>Admin Login</a:t>
            </a:r>
          </a:p>
        </p:txBody>
      </p:sp>
      <p:pic>
        <p:nvPicPr>
          <p:cNvPr id="3" name="Picture 2" descr="admin log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4754880" cy="2555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400" y="1097280"/>
            <a:ext cx="301752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800"/>
            </a:pPr>
            <a:r>
              <a:t>Secure login for admin access to the dashboard and management.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solidFill>
            <a:srgbClr val="502814"/>
          </a:solidFill>
        </p:spPr>
        <p:txBody>
          <a:bodyPr wrap="none">
            <a:spAutoFit/>
          </a:bodyPr>
          <a:lstStyle/>
          <a:p/>
          <a:p>
            <a:pPr>
              <a:defRPr sz="2800" b="1">
                <a:solidFill>
                  <a:srgbClr val="FFFFFF"/>
                </a:solidFill>
              </a:defRPr>
            </a:pPr>
            <a:r>
              <a:t>Admin Dashboard</a:t>
            </a:r>
          </a:p>
        </p:txBody>
      </p:sp>
      <p:pic>
        <p:nvPicPr>
          <p:cNvPr id="3" name="Picture 2" descr="admin dashboa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4754880" cy="2555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400" y="1097280"/>
            <a:ext cx="301752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800"/>
            </a:pPr>
            <a:r>
              <a:t>The control center for managing all sections: foods, orders, users, and admins.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solidFill>
            <a:srgbClr val="502814"/>
          </a:solidFill>
        </p:spPr>
        <p:txBody>
          <a:bodyPr wrap="none">
            <a:spAutoFit/>
          </a:bodyPr>
          <a:lstStyle/>
          <a:p/>
          <a:p>
            <a:pPr>
              <a:defRPr sz="2800" b="1">
                <a:solidFill>
                  <a:srgbClr val="FFFFFF"/>
                </a:solidFill>
              </a:defRPr>
            </a:pPr>
            <a:r>
              <a:t>Edit/Add Products</a:t>
            </a:r>
          </a:p>
        </p:txBody>
      </p:sp>
      <p:pic>
        <p:nvPicPr>
          <p:cNvPr id="3" name="Picture 2" descr="food and product ed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4754880" cy="2555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400" y="1097280"/>
            <a:ext cx="301752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800"/>
            </a:pPr>
            <a:r>
              <a:t>Admins can add, edit, or delete food items easily.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solidFill>
            <a:srgbClr val="502814"/>
          </a:solidFill>
        </p:spPr>
        <p:txBody>
          <a:bodyPr wrap="none">
            <a:spAutoFit/>
          </a:bodyPr>
          <a:lstStyle/>
          <a:p/>
          <a:p>
            <a:pPr>
              <a:defRPr sz="2800" b="1">
                <a:solidFill>
                  <a:srgbClr val="FFFFFF"/>
                </a:solidFill>
              </a:defRPr>
            </a:pPr>
            <a:r>
              <a:t>Manage Orders</a:t>
            </a:r>
          </a:p>
        </p:txBody>
      </p:sp>
      <p:pic>
        <p:nvPicPr>
          <p:cNvPr id="3" name="Picture 2" descr="order ed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4754880" cy="2555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400" y="1097280"/>
            <a:ext cx="301752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800"/>
            </a:pPr>
            <a:r>
              <a:t>Full control of customer orders: edit status, cancel, or remove.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solidFill>
            <a:srgbClr val="502814"/>
          </a:solidFill>
        </p:spPr>
        <p:txBody>
          <a:bodyPr wrap="none">
            <a:spAutoFit/>
          </a:bodyPr>
          <a:lstStyle/>
          <a:p/>
          <a:p>
            <a:pPr>
              <a:defRPr sz="2800" b="1">
                <a:solidFill>
                  <a:srgbClr val="FFFFFF"/>
                </a:solidFill>
              </a:defRPr>
            </a:pPr>
            <a:r>
              <a:t>Manage Reservations</a:t>
            </a:r>
          </a:p>
        </p:txBody>
      </p:sp>
      <p:pic>
        <p:nvPicPr>
          <p:cNvPr id="3" name="Picture 2" descr="show reservation tab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4754880" cy="2555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400" y="1097280"/>
            <a:ext cx="301752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800"/>
            </a:pPr>
            <a:r>
              <a:t>Admins can view and delete reservations with details.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solidFill>
            <a:srgbClr val="502814"/>
          </a:solidFill>
        </p:spPr>
        <p:txBody>
          <a:bodyPr wrap="none">
            <a:spAutoFit/>
          </a:bodyPr>
          <a:lstStyle/>
          <a:p/>
          <a:p>
            <a:pPr>
              <a:defRPr sz="2800" b="1">
                <a:solidFill>
                  <a:srgbClr val="FFFFFF"/>
                </a:solidFill>
              </a:defRPr>
            </a:pPr>
            <a:r>
              <a:t>Why Choose This System?</a:t>
            </a:r>
          </a:p>
        </p:txBody>
      </p:sp>
      <p:pic>
        <p:nvPicPr>
          <p:cNvPr id="3" name="Picture 2" descr="admin dashboa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4754880" cy="2555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400" y="1097280"/>
            <a:ext cx="301752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800"/>
            </a:pPr>
            <a:r>
              <a:t>This Laravel-based system provides full control for restaurants, from menu to orders to reservations. Flexible, modern, multilingual-ready, and developed by Hassan Krecht for businesses that demand results.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solidFill>
            <a:srgbClr val="502814"/>
          </a:solidFill>
        </p:spPr>
        <p:txBody>
          <a:bodyPr wrap="none">
            <a:spAutoFit/>
          </a:bodyPr>
          <a:lstStyle/>
          <a:p/>
          <a:p>
            <a:pPr>
              <a:defRPr sz="2800" b="1">
                <a:solidFill>
                  <a:srgbClr val="FFFFFF"/>
                </a:solidFill>
              </a:defRPr>
            </a:pPr>
            <a:r>
              <a:t>Homepage Navigation</a:t>
            </a:r>
          </a:p>
        </p:txBody>
      </p:sp>
      <p:pic>
        <p:nvPicPr>
          <p:cNvPr id="3" name="Picture 2" descr="navigation and image bann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4754880" cy="2555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400" y="1097280"/>
            <a:ext cx="301752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800"/>
            </a:pPr>
            <a:r>
              <a:t>Elegant homepage with banner, navigation, and responsive menu.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solidFill>
            <a:srgbClr val="502814"/>
          </a:solidFill>
        </p:spPr>
        <p:txBody>
          <a:bodyPr wrap="none">
            <a:spAutoFit/>
          </a:bodyPr>
          <a:lstStyle/>
          <a:p/>
          <a:p>
            <a:pPr>
              <a:defRPr sz="2800" b="1">
                <a:solidFill>
                  <a:srgbClr val="FFFFFF"/>
                </a:solidFill>
              </a:defRPr>
            </a:pPr>
            <a:r>
              <a:t>About Page</a:t>
            </a:r>
          </a:p>
        </p:txBody>
      </p:sp>
      <p:pic>
        <p:nvPicPr>
          <p:cNvPr id="3" name="Picture 2" descr="about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4754880" cy="2555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400" y="1097280"/>
            <a:ext cx="301752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800"/>
            </a:pPr>
            <a:r>
              <a:t>Displays the restaurant story, values, and mission to build customer trust.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solidFill>
            <a:srgbClr val="502814"/>
          </a:solidFill>
        </p:spPr>
        <p:txBody>
          <a:bodyPr wrap="none">
            <a:spAutoFit/>
          </a:bodyPr>
          <a:lstStyle/>
          <a:p/>
          <a:p>
            <a:pPr>
              <a:defRPr sz="2800" b="1">
                <a:solidFill>
                  <a:srgbClr val="FFFFFF"/>
                </a:solidFill>
              </a:defRPr>
            </a:pPr>
            <a:r>
              <a:t>Menu Page</a:t>
            </a:r>
          </a:p>
        </p:txBody>
      </p:sp>
      <p:pic>
        <p:nvPicPr>
          <p:cNvPr id="3" name="Picture 2" descr="maneu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4754880" cy="2555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400" y="1097280"/>
            <a:ext cx="301752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800"/>
            </a:pPr>
            <a:r>
              <a:t>Showcases all meals with details, prices, and categories.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solidFill>
            <a:srgbClr val="502814"/>
          </a:solidFill>
        </p:spPr>
        <p:txBody>
          <a:bodyPr wrap="none">
            <a:spAutoFit/>
          </a:bodyPr>
          <a:lstStyle/>
          <a:p/>
          <a:p>
            <a:pPr>
              <a:defRPr sz="2800" b="1">
                <a:solidFill>
                  <a:srgbClr val="FFFFFF"/>
                </a:solidFill>
              </a:defRPr>
            </a:pPr>
            <a:r>
              <a:t>Cart &amp; Order Detail</a:t>
            </a:r>
          </a:p>
        </p:txBody>
      </p:sp>
      <p:pic>
        <p:nvPicPr>
          <p:cNvPr id="3" name="Picture 2" descr="cart show detail order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4754880" cy="2555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400" y="1097280"/>
            <a:ext cx="301752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800"/>
            </a:pPr>
            <a:r>
              <a:t>Users can review items in the cart and proceed to checkout.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solidFill>
            <a:srgbClr val="502814"/>
          </a:solidFill>
        </p:spPr>
        <p:txBody>
          <a:bodyPr wrap="none">
            <a:spAutoFit/>
          </a:bodyPr>
          <a:lstStyle/>
          <a:p/>
          <a:p>
            <a:pPr>
              <a:defRPr sz="2800" b="1">
                <a:solidFill>
                  <a:srgbClr val="FFFFFF"/>
                </a:solidFill>
              </a:defRPr>
            </a:pPr>
            <a:r>
              <a:t>My Orders</a:t>
            </a:r>
          </a:p>
        </p:txBody>
      </p:sp>
      <p:pic>
        <p:nvPicPr>
          <p:cNvPr id="3" name="Picture 2" descr="show all user or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4754880" cy="2555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400" y="1097280"/>
            <a:ext cx="301752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800"/>
            </a:pPr>
            <a:r>
              <a:t>Users can track all their past and current orders with status updates.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solidFill>
            <a:srgbClr val="502814"/>
          </a:solidFill>
        </p:spPr>
        <p:txBody>
          <a:bodyPr wrap="none">
            <a:spAutoFit/>
          </a:bodyPr>
          <a:lstStyle/>
          <a:p/>
          <a:p>
            <a:pPr>
              <a:defRPr sz="2800" b="1">
                <a:solidFill>
                  <a:srgbClr val="FFFFFF"/>
                </a:solidFill>
              </a:defRPr>
            </a:pPr>
            <a:r>
              <a:t>Reservation Page</a:t>
            </a:r>
          </a:p>
        </p:txBody>
      </p:sp>
      <p:pic>
        <p:nvPicPr>
          <p:cNvPr id="3" name="Picture 2" descr="reservation table ed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4754880" cy="2555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400" y="1097280"/>
            <a:ext cx="301752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800"/>
            </a:pPr>
            <a:r>
              <a:t>Simple table booking system with form inputs and status display.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solidFill>
            <a:srgbClr val="502814"/>
          </a:solidFill>
        </p:spPr>
        <p:txBody>
          <a:bodyPr wrap="none">
            <a:spAutoFit/>
          </a:bodyPr>
          <a:lstStyle/>
          <a:p/>
          <a:p>
            <a:pPr>
              <a:defRPr sz="2800" b="1">
                <a:solidFill>
                  <a:srgbClr val="FFFFFF"/>
                </a:solidFill>
              </a:defRPr>
            </a:pPr>
            <a:r>
              <a:t>Contact Page</a:t>
            </a:r>
          </a:p>
        </p:txBody>
      </p:sp>
      <p:pic>
        <p:nvPicPr>
          <p:cNvPr id="3" name="Picture 2" descr="contact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4754880" cy="2555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400" y="1097280"/>
            <a:ext cx="301752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800"/>
            </a:pPr>
            <a:r>
              <a:t>Customers can reach out with questions or feedback through this section.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solidFill>
            <a:srgbClr val="502814"/>
          </a:solidFill>
        </p:spPr>
        <p:txBody>
          <a:bodyPr wrap="none">
            <a:spAutoFit/>
          </a:bodyPr>
          <a:lstStyle/>
          <a:p/>
          <a:p>
            <a:pPr>
              <a:defRPr sz="2800" b="1">
                <a:solidFill>
                  <a:srgbClr val="FFFFFF"/>
                </a:solidFill>
              </a:defRPr>
            </a:pPr>
            <a:r>
              <a:t>User Reviews</a:t>
            </a:r>
          </a:p>
        </p:txBody>
      </p:sp>
      <p:pic>
        <p:nvPicPr>
          <p:cNvPr id="3" name="Picture 2" descr="review us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4754880" cy="2555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400" y="1097280"/>
            <a:ext cx="301752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800"/>
            </a:pPr>
            <a:r>
              <a:t>Clients leave reviews/testimonials for dishes and services.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